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21945600" cy="32918400"/>
  <p:notesSz cx="6858000" cy="9144000"/>
  <p:defaultTextStyle>
    <a:defPPr>
      <a:defRPr lang="en-US"/>
    </a:defPPr>
    <a:lvl1pPr marL="0" algn="l" defTabSz="3134710" rtl="0" eaLnBrk="1" latinLnBrk="0" hangingPunct="1">
      <a:defRPr sz="6142" kern="1200">
        <a:solidFill>
          <a:schemeClr val="tx1"/>
        </a:solidFill>
        <a:latin typeface="+mn-lt"/>
        <a:ea typeface="+mn-ea"/>
        <a:cs typeface="+mn-cs"/>
      </a:defRPr>
    </a:lvl1pPr>
    <a:lvl2pPr marL="1567355" algn="l" defTabSz="3134710" rtl="0" eaLnBrk="1" latinLnBrk="0" hangingPunct="1">
      <a:defRPr sz="6142" kern="1200">
        <a:solidFill>
          <a:schemeClr val="tx1"/>
        </a:solidFill>
        <a:latin typeface="+mn-lt"/>
        <a:ea typeface="+mn-ea"/>
        <a:cs typeface="+mn-cs"/>
      </a:defRPr>
    </a:lvl2pPr>
    <a:lvl3pPr marL="3134710" algn="l" defTabSz="3134710" rtl="0" eaLnBrk="1" latinLnBrk="0" hangingPunct="1">
      <a:defRPr sz="6142" kern="1200">
        <a:solidFill>
          <a:schemeClr val="tx1"/>
        </a:solidFill>
        <a:latin typeface="+mn-lt"/>
        <a:ea typeface="+mn-ea"/>
        <a:cs typeface="+mn-cs"/>
      </a:defRPr>
    </a:lvl3pPr>
    <a:lvl4pPr marL="4702064" algn="l" defTabSz="3134710" rtl="0" eaLnBrk="1" latinLnBrk="0" hangingPunct="1">
      <a:defRPr sz="6142" kern="1200">
        <a:solidFill>
          <a:schemeClr val="tx1"/>
        </a:solidFill>
        <a:latin typeface="+mn-lt"/>
        <a:ea typeface="+mn-ea"/>
        <a:cs typeface="+mn-cs"/>
      </a:defRPr>
    </a:lvl4pPr>
    <a:lvl5pPr marL="6269419" algn="l" defTabSz="3134710" rtl="0" eaLnBrk="1" latinLnBrk="0" hangingPunct="1">
      <a:defRPr sz="6142" kern="1200">
        <a:solidFill>
          <a:schemeClr val="tx1"/>
        </a:solidFill>
        <a:latin typeface="+mn-lt"/>
        <a:ea typeface="+mn-ea"/>
        <a:cs typeface="+mn-cs"/>
      </a:defRPr>
    </a:lvl5pPr>
    <a:lvl6pPr marL="7836774" algn="l" defTabSz="3134710" rtl="0" eaLnBrk="1" latinLnBrk="0" hangingPunct="1">
      <a:defRPr sz="6142" kern="1200">
        <a:solidFill>
          <a:schemeClr val="tx1"/>
        </a:solidFill>
        <a:latin typeface="+mn-lt"/>
        <a:ea typeface="+mn-ea"/>
        <a:cs typeface="+mn-cs"/>
      </a:defRPr>
    </a:lvl6pPr>
    <a:lvl7pPr marL="9404129" algn="l" defTabSz="3134710" rtl="0" eaLnBrk="1" latinLnBrk="0" hangingPunct="1">
      <a:defRPr sz="6142" kern="1200">
        <a:solidFill>
          <a:schemeClr val="tx1"/>
        </a:solidFill>
        <a:latin typeface="+mn-lt"/>
        <a:ea typeface="+mn-ea"/>
        <a:cs typeface="+mn-cs"/>
      </a:defRPr>
    </a:lvl7pPr>
    <a:lvl8pPr marL="10971483" algn="l" defTabSz="3134710" rtl="0" eaLnBrk="1" latinLnBrk="0" hangingPunct="1">
      <a:defRPr sz="6142" kern="1200">
        <a:solidFill>
          <a:schemeClr val="tx1"/>
        </a:solidFill>
        <a:latin typeface="+mn-lt"/>
        <a:ea typeface="+mn-ea"/>
        <a:cs typeface="+mn-cs"/>
      </a:defRPr>
    </a:lvl8pPr>
    <a:lvl9pPr marL="12538838" algn="l" defTabSz="3134710" rtl="0" eaLnBrk="1" latinLnBrk="0" hangingPunct="1">
      <a:defRPr sz="614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69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A248"/>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4214" autoAdjust="0"/>
    <p:restoredTop sz="94660"/>
  </p:normalViewPr>
  <p:slideViewPr>
    <p:cSldViewPr>
      <p:cViewPr>
        <p:scale>
          <a:sx n="33" d="100"/>
          <a:sy n="33" d="100"/>
        </p:scale>
        <p:origin x="3072" y="30"/>
      </p:cViewPr>
      <p:guideLst>
        <p:guide orient="horz" pos="10368"/>
        <p:guide pos="6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10226042"/>
            <a:ext cx="1865376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3291840" y="18653760"/>
            <a:ext cx="15361920" cy="8412480"/>
          </a:xfrm>
        </p:spPr>
        <p:txBody>
          <a:bodyPr/>
          <a:lstStyle>
            <a:lvl1pPr marL="0" indent="0" algn="ctr">
              <a:buNone/>
              <a:defRPr>
                <a:solidFill>
                  <a:schemeClr val="tx1">
                    <a:tint val="75000"/>
                  </a:schemeClr>
                </a:solidFill>
              </a:defRPr>
            </a:lvl1pPr>
            <a:lvl2pPr marL="1463113" indent="0" algn="ctr">
              <a:buNone/>
              <a:defRPr>
                <a:solidFill>
                  <a:schemeClr val="tx1">
                    <a:tint val="75000"/>
                  </a:schemeClr>
                </a:solidFill>
              </a:defRPr>
            </a:lvl2pPr>
            <a:lvl3pPr marL="2926226" indent="0" algn="ctr">
              <a:buNone/>
              <a:defRPr>
                <a:solidFill>
                  <a:schemeClr val="tx1">
                    <a:tint val="75000"/>
                  </a:schemeClr>
                </a:solidFill>
              </a:defRPr>
            </a:lvl3pPr>
            <a:lvl4pPr marL="4389339" indent="0" algn="ctr">
              <a:buNone/>
              <a:defRPr>
                <a:solidFill>
                  <a:schemeClr val="tx1">
                    <a:tint val="75000"/>
                  </a:schemeClr>
                </a:solidFill>
              </a:defRPr>
            </a:lvl4pPr>
            <a:lvl5pPr marL="5852453" indent="0" algn="ctr">
              <a:buNone/>
              <a:defRPr>
                <a:solidFill>
                  <a:schemeClr val="tx1">
                    <a:tint val="75000"/>
                  </a:schemeClr>
                </a:solidFill>
              </a:defRPr>
            </a:lvl5pPr>
            <a:lvl6pPr marL="7315566" indent="0" algn="ctr">
              <a:buNone/>
              <a:defRPr>
                <a:solidFill>
                  <a:schemeClr val="tx1">
                    <a:tint val="75000"/>
                  </a:schemeClr>
                </a:solidFill>
              </a:defRPr>
            </a:lvl6pPr>
            <a:lvl7pPr marL="8778679" indent="0" algn="ctr">
              <a:buNone/>
              <a:defRPr>
                <a:solidFill>
                  <a:schemeClr val="tx1">
                    <a:tint val="75000"/>
                  </a:schemeClr>
                </a:solidFill>
              </a:defRPr>
            </a:lvl7pPr>
            <a:lvl8pPr marL="10241792" indent="0" algn="ctr">
              <a:buNone/>
              <a:defRPr>
                <a:solidFill>
                  <a:schemeClr val="tx1">
                    <a:tint val="75000"/>
                  </a:schemeClr>
                </a:solidFill>
              </a:defRPr>
            </a:lvl8pPr>
            <a:lvl9pPr marL="1170490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407402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955065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9541" y="8435343"/>
            <a:ext cx="17773651" cy="17976341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950973" y="8435343"/>
            <a:ext cx="52962809" cy="17976341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7168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6168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1" y="21153122"/>
            <a:ext cx="18653760" cy="6537960"/>
          </a:xfrm>
        </p:spPr>
        <p:txBody>
          <a:bodyPr anchor="t"/>
          <a:lstStyle>
            <a:lvl1pPr algn="l">
              <a:defRPr sz="12801" b="1" cap="all"/>
            </a:lvl1pPr>
          </a:lstStyle>
          <a:p>
            <a:r>
              <a:rPr lang="en-US" smtClean="0"/>
              <a:t>Click to edit Master title style</a:t>
            </a:r>
            <a:endParaRPr lang="en-US"/>
          </a:p>
        </p:txBody>
      </p:sp>
      <p:sp>
        <p:nvSpPr>
          <p:cNvPr id="3" name="Text Placeholder 2"/>
          <p:cNvSpPr>
            <a:spLocks noGrp="1"/>
          </p:cNvSpPr>
          <p:nvPr>
            <p:ph type="body" idx="1"/>
          </p:nvPr>
        </p:nvSpPr>
        <p:spPr>
          <a:xfrm>
            <a:off x="1733551" y="13952225"/>
            <a:ext cx="18653760" cy="7200898"/>
          </a:xfrm>
        </p:spPr>
        <p:txBody>
          <a:bodyPr anchor="b"/>
          <a:lstStyle>
            <a:lvl1pPr marL="0" indent="0">
              <a:buNone/>
              <a:defRPr sz="6400">
                <a:solidFill>
                  <a:schemeClr val="tx1">
                    <a:tint val="75000"/>
                  </a:schemeClr>
                </a:solidFill>
              </a:defRPr>
            </a:lvl1pPr>
            <a:lvl2pPr marL="1463113" indent="0">
              <a:buNone/>
              <a:defRPr sz="5734">
                <a:solidFill>
                  <a:schemeClr val="tx1">
                    <a:tint val="75000"/>
                  </a:schemeClr>
                </a:solidFill>
              </a:defRPr>
            </a:lvl2pPr>
            <a:lvl3pPr marL="2926226" indent="0">
              <a:buNone/>
              <a:defRPr sz="5134">
                <a:solidFill>
                  <a:schemeClr val="tx1">
                    <a:tint val="75000"/>
                  </a:schemeClr>
                </a:solidFill>
              </a:defRPr>
            </a:lvl3pPr>
            <a:lvl4pPr marL="4389339" indent="0">
              <a:buNone/>
              <a:defRPr sz="4467">
                <a:solidFill>
                  <a:schemeClr val="tx1">
                    <a:tint val="75000"/>
                  </a:schemeClr>
                </a:solidFill>
              </a:defRPr>
            </a:lvl4pPr>
            <a:lvl5pPr marL="5852453" indent="0">
              <a:buNone/>
              <a:defRPr sz="4467">
                <a:solidFill>
                  <a:schemeClr val="tx1">
                    <a:tint val="75000"/>
                  </a:schemeClr>
                </a:solidFill>
              </a:defRPr>
            </a:lvl5pPr>
            <a:lvl6pPr marL="7315566" indent="0">
              <a:buNone/>
              <a:defRPr sz="4467">
                <a:solidFill>
                  <a:schemeClr val="tx1">
                    <a:tint val="75000"/>
                  </a:schemeClr>
                </a:solidFill>
              </a:defRPr>
            </a:lvl6pPr>
            <a:lvl7pPr marL="8778679" indent="0">
              <a:buNone/>
              <a:defRPr sz="4467">
                <a:solidFill>
                  <a:schemeClr val="tx1">
                    <a:tint val="75000"/>
                  </a:schemeClr>
                </a:solidFill>
              </a:defRPr>
            </a:lvl7pPr>
            <a:lvl8pPr marL="10241792" indent="0">
              <a:buNone/>
              <a:defRPr sz="4467">
                <a:solidFill>
                  <a:schemeClr val="tx1">
                    <a:tint val="75000"/>
                  </a:schemeClr>
                </a:solidFill>
              </a:defRPr>
            </a:lvl8pPr>
            <a:lvl9pPr marL="11704905" indent="0">
              <a:buNone/>
              <a:defRPr sz="44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DF749A-80F2-468C-B84A-27034F22DDF7}" type="datetimeFigureOut">
              <a:rPr lang="en-US" smtClean="0"/>
              <a:t>3/11/2014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901330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950972" y="49156623"/>
            <a:ext cx="35368229" cy="139042138"/>
          </a:xfrm>
        </p:spPr>
        <p:txBody>
          <a:bodyPr/>
          <a:lstStyle>
            <a:lvl1pPr>
              <a:defRPr sz="8934"/>
            </a:lvl1pPr>
            <a:lvl2pPr>
              <a:defRPr sz="7667"/>
            </a:lvl2pPr>
            <a:lvl3pPr>
              <a:defRPr sz="6400"/>
            </a:lvl3pPr>
            <a:lvl4pPr>
              <a:defRPr sz="5734"/>
            </a:lvl4pPr>
            <a:lvl5pPr>
              <a:defRPr sz="5734"/>
            </a:lvl5pPr>
            <a:lvl6pPr>
              <a:defRPr sz="5734"/>
            </a:lvl6pPr>
            <a:lvl7pPr>
              <a:defRPr sz="5734"/>
            </a:lvl7pPr>
            <a:lvl8pPr>
              <a:defRPr sz="5734"/>
            </a:lvl8pPr>
            <a:lvl9pPr>
              <a:defRPr sz="57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9684962" y="49156623"/>
            <a:ext cx="35368231" cy="139042138"/>
          </a:xfrm>
        </p:spPr>
        <p:txBody>
          <a:bodyPr/>
          <a:lstStyle>
            <a:lvl1pPr>
              <a:defRPr sz="8934"/>
            </a:lvl1pPr>
            <a:lvl2pPr>
              <a:defRPr sz="7667"/>
            </a:lvl2pPr>
            <a:lvl3pPr>
              <a:defRPr sz="6400"/>
            </a:lvl3pPr>
            <a:lvl4pPr>
              <a:defRPr sz="5734"/>
            </a:lvl4pPr>
            <a:lvl5pPr>
              <a:defRPr sz="5734"/>
            </a:lvl5pPr>
            <a:lvl6pPr>
              <a:defRPr sz="5734"/>
            </a:lvl6pPr>
            <a:lvl7pPr>
              <a:defRPr sz="5734"/>
            </a:lvl7pPr>
            <a:lvl8pPr>
              <a:defRPr sz="5734"/>
            </a:lvl8pPr>
            <a:lvl9pPr>
              <a:defRPr sz="57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DF749A-80F2-468C-B84A-27034F22DDF7}" type="datetimeFigureOut">
              <a:rPr lang="en-US" smtClean="0"/>
              <a:t>3/11/2014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120650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7280" y="1318262"/>
            <a:ext cx="1975104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7281" y="7368543"/>
            <a:ext cx="9696451" cy="3070858"/>
          </a:xfrm>
        </p:spPr>
        <p:txBody>
          <a:bodyPr anchor="b"/>
          <a:lstStyle>
            <a:lvl1pPr marL="0" indent="0">
              <a:buNone/>
              <a:defRPr sz="7667" b="1"/>
            </a:lvl1pPr>
            <a:lvl2pPr marL="1463113" indent="0">
              <a:buNone/>
              <a:defRPr sz="6400" b="1"/>
            </a:lvl2pPr>
            <a:lvl3pPr marL="2926226" indent="0">
              <a:buNone/>
              <a:defRPr sz="5734" b="1"/>
            </a:lvl3pPr>
            <a:lvl4pPr marL="4389339" indent="0">
              <a:buNone/>
              <a:defRPr sz="5134" b="1"/>
            </a:lvl4pPr>
            <a:lvl5pPr marL="5852453" indent="0">
              <a:buNone/>
              <a:defRPr sz="5134" b="1"/>
            </a:lvl5pPr>
            <a:lvl6pPr marL="7315566" indent="0">
              <a:buNone/>
              <a:defRPr sz="5134" b="1"/>
            </a:lvl6pPr>
            <a:lvl7pPr marL="8778679" indent="0">
              <a:buNone/>
              <a:defRPr sz="5134" b="1"/>
            </a:lvl7pPr>
            <a:lvl8pPr marL="10241792" indent="0">
              <a:buNone/>
              <a:defRPr sz="5134" b="1"/>
            </a:lvl8pPr>
            <a:lvl9pPr marL="11704905" indent="0">
              <a:buNone/>
              <a:defRPr sz="5134" b="1"/>
            </a:lvl9pPr>
          </a:lstStyle>
          <a:p>
            <a:pPr lvl="0"/>
            <a:r>
              <a:rPr lang="en-US" smtClean="0"/>
              <a:t>Click to edit Master text styles</a:t>
            </a:r>
          </a:p>
        </p:txBody>
      </p:sp>
      <p:sp>
        <p:nvSpPr>
          <p:cNvPr id="4" name="Content Placeholder 3"/>
          <p:cNvSpPr>
            <a:spLocks noGrp="1"/>
          </p:cNvSpPr>
          <p:nvPr>
            <p:ph sz="half" idx="2"/>
          </p:nvPr>
        </p:nvSpPr>
        <p:spPr>
          <a:xfrm>
            <a:off x="1097281" y="10439401"/>
            <a:ext cx="9696451" cy="18966182"/>
          </a:xfrm>
        </p:spPr>
        <p:txBody>
          <a:bodyPr/>
          <a:lstStyle>
            <a:lvl1pPr>
              <a:defRPr sz="7667"/>
            </a:lvl1pPr>
            <a:lvl2pPr>
              <a:defRPr sz="6400"/>
            </a:lvl2pPr>
            <a:lvl3pPr>
              <a:defRPr sz="5734"/>
            </a:lvl3pPr>
            <a:lvl4pPr>
              <a:defRPr sz="5134"/>
            </a:lvl4pPr>
            <a:lvl5pPr>
              <a:defRPr sz="5134"/>
            </a:lvl5pPr>
            <a:lvl6pPr>
              <a:defRPr sz="5134"/>
            </a:lvl6pPr>
            <a:lvl7pPr>
              <a:defRPr sz="5134"/>
            </a:lvl7pPr>
            <a:lvl8pPr>
              <a:defRPr sz="5134"/>
            </a:lvl8pPr>
            <a:lvl9pPr>
              <a:defRPr sz="51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1148061" y="7368543"/>
            <a:ext cx="9700260" cy="3070858"/>
          </a:xfrm>
        </p:spPr>
        <p:txBody>
          <a:bodyPr anchor="b"/>
          <a:lstStyle>
            <a:lvl1pPr marL="0" indent="0">
              <a:buNone/>
              <a:defRPr sz="7667" b="1"/>
            </a:lvl1pPr>
            <a:lvl2pPr marL="1463113" indent="0">
              <a:buNone/>
              <a:defRPr sz="6400" b="1"/>
            </a:lvl2pPr>
            <a:lvl3pPr marL="2926226" indent="0">
              <a:buNone/>
              <a:defRPr sz="5734" b="1"/>
            </a:lvl3pPr>
            <a:lvl4pPr marL="4389339" indent="0">
              <a:buNone/>
              <a:defRPr sz="5134" b="1"/>
            </a:lvl4pPr>
            <a:lvl5pPr marL="5852453" indent="0">
              <a:buNone/>
              <a:defRPr sz="5134" b="1"/>
            </a:lvl5pPr>
            <a:lvl6pPr marL="7315566" indent="0">
              <a:buNone/>
              <a:defRPr sz="5134" b="1"/>
            </a:lvl6pPr>
            <a:lvl7pPr marL="8778679" indent="0">
              <a:buNone/>
              <a:defRPr sz="5134" b="1"/>
            </a:lvl7pPr>
            <a:lvl8pPr marL="10241792" indent="0">
              <a:buNone/>
              <a:defRPr sz="5134" b="1"/>
            </a:lvl8pPr>
            <a:lvl9pPr marL="11704905" indent="0">
              <a:buNone/>
              <a:defRPr sz="5134" b="1"/>
            </a:lvl9pPr>
          </a:lstStyle>
          <a:p>
            <a:pPr lvl="0"/>
            <a:r>
              <a:rPr lang="en-US" smtClean="0"/>
              <a:t>Click to edit Master text styles</a:t>
            </a:r>
          </a:p>
        </p:txBody>
      </p:sp>
      <p:sp>
        <p:nvSpPr>
          <p:cNvPr id="6" name="Content Placeholder 5"/>
          <p:cNvSpPr>
            <a:spLocks noGrp="1"/>
          </p:cNvSpPr>
          <p:nvPr>
            <p:ph sz="quarter" idx="4"/>
          </p:nvPr>
        </p:nvSpPr>
        <p:spPr>
          <a:xfrm>
            <a:off x="11148061" y="10439401"/>
            <a:ext cx="9700260" cy="18966182"/>
          </a:xfrm>
        </p:spPr>
        <p:txBody>
          <a:bodyPr/>
          <a:lstStyle>
            <a:lvl1pPr>
              <a:defRPr sz="7667"/>
            </a:lvl1pPr>
            <a:lvl2pPr>
              <a:defRPr sz="6400"/>
            </a:lvl2pPr>
            <a:lvl3pPr>
              <a:defRPr sz="5734"/>
            </a:lvl3pPr>
            <a:lvl4pPr>
              <a:defRPr sz="5134"/>
            </a:lvl4pPr>
            <a:lvl5pPr>
              <a:defRPr sz="5134"/>
            </a:lvl5pPr>
            <a:lvl6pPr>
              <a:defRPr sz="5134"/>
            </a:lvl6pPr>
            <a:lvl7pPr>
              <a:defRPr sz="5134"/>
            </a:lvl7pPr>
            <a:lvl8pPr>
              <a:defRPr sz="5134"/>
            </a:lvl8pPr>
            <a:lvl9pPr>
              <a:defRPr sz="51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DF749A-80F2-468C-B84A-27034F22DDF7}" type="datetimeFigureOut">
              <a:rPr lang="en-US" smtClean="0"/>
              <a:t>3/11/2014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3337448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DF749A-80F2-468C-B84A-27034F22DDF7}" type="datetimeFigureOut">
              <a:rPr lang="en-US" smtClean="0"/>
              <a:t>3/11/2014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866275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DF749A-80F2-468C-B84A-27034F22DDF7}" type="datetimeFigureOut">
              <a:rPr lang="en-US" smtClean="0"/>
              <a:t>3/11/2014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034947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2" y="1310640"/>
            <a:ext cx="7219951" cy="5577840"/>
          </a:xfrm>
        </p:spPr>
        <p:txBody>
          <a:bodyPr anchor="b"/>
          <a:lstStyle>
            <a:lvl1pPr algn="l">
              <a:defRPr sz="6400" b="1"/>
            </a:lvl1pPr>
          </a:lstStyle>
          <a:p>
            <a:r>
              <a:rPr lang="en-US" smtClean="0"/>
              <a:t>Click to edit Master title style</a:t>
            </a:r>
            <a:endParaRPr lang="en-US"/>
          </a:p>
        </p:txBody>
      </p:sp>
      <p:sp>
        <p:nvSpPr>
          <p:cNvPr id="3" name="Content Placeholder 2"/>
          <p:cNvSpPr>
            <a:spLocks noGrp="1"/>
          </p:cNvSpPr>
          <p:nvPr>
            <p:ph idx="1"/>
          </p:nvPr>
        </p:nvSpPr>
        <p:spPr>
          <a:xfrm>
            <a:off x="8580120" y="1310643"/>
            <a:ext cx="12268200" cy="28094942"/>
          </a:xfrm>
        </p:spPr>
        <p:txBody>
          <a:bodyPr/>
          <a:lstStyle>
            <a:lvl1pPr>
              <a:defRPr sz="10267"/>
            </a:lvl1pPr>
            <a:lvl2pPr>
              <a:defRPr sz="8934"/>
            </a:lvl2pPr>
            <a:lvl3pPr>
              <a:defRPr sz="7667"/>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97282" y="6888483"/>
            <a:ext cx="7219951" cy="22517102"/>
          </a:xfrm>
        </p:spPr>
        <p:txBody>
          <a:bodyPr/>
          <a:lstStyle>
            <a:lvl1pPr marL="0" indent="0">
              <a:buNone/>
              <a:defRPr sz="4467"/>
            </a:lvl1pPr>
            <a:lvl2pPr marL="1463113" indent="0">
              <a:buNone/>
              <a:defRPr sz="3867"/>
            </a:lvl2pPr>
            <a:lvl3pPr marL="2926226" indent="0">
              <a:buNone/>
              <a:defRPr sz="3200"/>
            </a:lvl3pPr>
            <a:lvl4pPr marL="4389339" indent="0">
              <a:buNone/>
              <a:defRPr sz="2867"/>
            </a:lvl4pPr>
            <a:lvl5pPr marL="5852453" indent="0">
              <a:buNone/>
              <a:defRPr sz="2867"/>
            </a:lvl5pPr>
            <a:lvl6pPr marL="7315566" indent="0">
              <a:buNone/>
              <a:defRPr sz="2867"/>
            </a:lvl6pPr>
            <a:lvl7pPr marL="8778679" indent="0">
              <a:buNone/>
              <a:defRPr sz="2867"/>
            </a:lvl7pPr>
            <a:lvl8pPr marL="10241792" indent="0">
              <a:buNone/>
              <a:defRPr sz="2867"/>
            </a:lvl8pPr>
            <a:lvl9pPr marL="11704905" indent="0">
              <a:buNone/>
              <a:defRPr sz="28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DF749A-80F2-468C-B84A-27034F22DDF7}" type="datetimeFigureOut">
              <a:rPr lang="en-US" smtClean="0"/>
              <a:t>3/11/2014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3183908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1" y="23042881"/>
            <a:ext cx="13167360" cy="2720342"/>
          </a:xfrm>
        </p:spPr>
        <p:txBody>
          <a:bodyPr anchor="b"/>
          <a:lstStyle>
            <a:lvl1pPr algn="l">
              <a:defRPr sz="6400" b="1"/>
            </a:lvl1pPr>
          </a:lstStyle>
          <a:p>
            <a:r>
              <a:rPr lang="en-US" smtClean="0"/>
              <a:t>Click to edit Master title style</a:t>
            </a:r>
            <a:endParaRPr lang="en-US"/>
          </a:p>
        </p:txBody>
      </p:sp>
      <p:sp>
        <p:nvSpPr>
          <p:cNvPr id="3" name="Picture Placeholder 2"/>
          <p:cNvSpPr>
            <a:spLocks noGrp="1"/>
          </p:cNvSpPr>
          <p:nvPr>
            <p:ph type="pic" idx="1"/>
          </p:nvPr>
        </p:nvSpPr>
        <p:spPr>
          <a:xfrm>
            <a:off x="4301491" y="2941320"/>
            <a:ext cx="13167360" cy="19751040"/>
          </a:xfrm>
        </p:spPr>
        <p:txBody>
          <a:bodyPr/>
          <a:lstStyle>
            <a:lvl1pPr marL="0" indent="0">
              <a:buNone/>
              <a:defRPr sz="10267"/>
            </a:lvl1pPr>
            <a:lvl2pPr marL="1463113" indent="0">
              <a:buNone/>
              <a:defRPr sz="8934"/>
            </a:lvl2pPr>
            <a:lvl3pPr marL="2926226" indent="0">
              <a:buNone/>
              <a:defRPr sz="7667"/>
            </a:lvl3pPr>
            <a:lvl4pPr marL="4389339" indent="0">
              <a:buNone/>
              <a:defRPr sz="6400"/>
            </a:lvl4pPr>
            <a:lvl5pPr marL="5852453" indent="0">
              <a:buNone/>
              <a:defRPr sz="6400"/>
            </a:lvl5pPr>
            <a:lvl6pPr marL="7315566" indent="0">
              <a:buNone/>
              <a:defRPr sz="6400"/>
            </a:lvl6pPr>
            <a:lvl7pPr marL="8778679" indent="0">
              <a:buNone/>
              <a:defRPr sz="6400"/>
            </a:lvl7pPr>
            <a:lvl8pPr marL="10241792" indent="0">
              <a:buNone/>
              <a:defRPr sz="6400"/>
            </a:lvl8pPr>
            <a:lvl9pPr marL="11704905" indent="0">
              <a:buNone/>
              <a:defRPr sz="6400"/>
            </a:lvl9pPr>
          </a:lstStyle>
          <a:p>
            <a:endParaRPr lang="en-US"/>
          </a:p>
        </p:txBody>
      </p:sp>
      <p:sp>
        <p:nvSpPr>
          <p:cNvPr id="4" name="Text Placeholder 3"/>
          <p:cNvSpPr>
            <a:spLocks noGrp="1"/>
          </p:cNvSpPr>
          <p:nvPr>
            <p:ph type="body" sz="half" idx="2"/>
          </p:nvPr>
        </p:nvSpPr>
        <p:spPr>
          <a:xfrm>
            <a:off x="4301491" y="25763223"/>
            <a:ext cx="13167360" cy="3863338"/>
          </a:xfrm>
        </p:spPr>
        <p:txBody>
          <a:bodyPr/>
          <a:lstStyle>
            <a:lvl1pPr marL="0" indent="0">
              <a:buNone/>
              <a:defRPr sz="4467"/>
            </a:lvl1pPr>
            <a:lvl2pPr marL="1463113" indent="0">
              <a:buNone/>
              <a:defRPr sz="3867"/>
            </a:lvl2pPr>
            <a:lvl3pPr marL="2926226" indent="0">
              <a:buNone/>
              <a:defRPr sz="3200"/>
            </a:lvl3pPr>
            <a:lvl4pPr marL="4389339" indent="0">
              <a:buNone/>
              <a:defRPr sz="2867"/>
            </a:lvl4pPr>
            <a:lvl5pPr marL="5852453" indent="0">
              <a:buNone/>
              <a:defRPr sz="2867"/>
            </a:lvl5pPr>
            <a:lvl6pPr marL="7315566" indent="0">
              <a:buNone/>
              <a:defRPr sz="2867"/>
            </a:lvl6pPr>
            <a:lvl7pPr marL="8778679" indent="0">
              <a:buNone/>
              <a:defRPr sz="2867"/>
            </a:lvl7pPr>
            <a:lvl8pPr marL="10241792" indent="0">
              <a:buNone/>
              <a:defRPr sz="2867"/>
            </a:lvl8pPr>
            <a:lvl9pPr marL="11704905" indent="0">
              <a:buNone/>
              <a:defRPr sz="28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DF749A-80F2-468C-B84A-27034F22DDF7}" type="datetimeFigureOut">
              <a:rPr lang="en-US" smtClean="0"/>
              <a:t>3/11/2014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437288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438912" tIns="219456" rIns="438912" bIns="219456"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7680963"/>
            <a:ext cx="19751040" cy="21724622"/>
          </a:xfrm>
          <a:prstGeom prst="rect">
            <a:avLst/>
          </a:prstGeom>
        </p:spPr>
        <p:txBody>
          <a:bodyPr vert="horz" lIns="438912" tIns="219456" rIns="438912" bIns="219456"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097280" y="30510482"/>
            <a:ext cx="5120640" cy="1752600"/>
          </a:xfrm>
          <a:prstGeom prst="rect">
            <a:avLst/>
          </a:prstGeom>
        </p:spPr>
        <p:txBody>
          <a:bodyPr vert="horz" lIns="438912" tIns="219456" rIns="438912" bIns="219456" rtlCol="0" anchor="ctr"/>
          <a:lstStyle>
            <a:lvl1pPr algn="l">
              <a:defRPr sz="3867">
                <a:solidFill>
                  <a:schemeClr val="tx1">
                    <a:tint val="75000"/>
                  </a:schemeClr>
                </a:solidFill>
              </a:defRPr>
            </a:lvl1pPr>
          </a:lstStyle>
          <a:p>
            <a:fld id="{72DF749A-80F2-468C-B84A-27034F22DDF7}" type="datetimeFigureOut">
              <a:rPr lang="en-US" smtClean="0"/>
              <a:t>3/11/2014</a:t>
            </a:fld>
            <a:endParaRPr lang="en-US"/>
          </a:p>
        </p:txBody>
      </p:sp>
      <p:sp>
        <p:nvSpPr>
          <p:cNvPr id="5" name="Footer Placeholder 4"/>
          <p:cNvSpPr>
            <a:spLocks noGrp="1"/>
          </p:cNvSpPr>
          <p:nvPr>
            <p:ph type="ftr" sz="quarter" idx="3"/>
          </p:nvPr>
        </p:nvSpPr>
        <p:spPr>
          <a:xfrm>
            <a:off x="7498080" y="30510482"/>
            <a:ext cx="6949440" cy="1752600"/>
          </a:xfrm>
          <a:prstGeom prst="rect">
            <a:avLst/>
          </a:prstGeom>
        </p:spPr>
        <p:txBody>
          <a:bodyPr vert="horz" lIns="438912" tIns="219456" rIns="438912" bIns="219456" rtlCol="0" anchor="ctr"/>
          <a:lstStyle>
            <a:lvl1pPr algn="ctr">
              <a:defRPr sz="386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2"/>
            <a:ext cx="5120640" cy="1752600"/>
          </a:xfrm>
          <a:prstGeom prst="rect">
            <a:avLst/>
          </a:prstGeom>
        </p:spPr>
        <p:txBody>
          <a:bodyPr vert="horz" lIns="438912" tIns="219456" rIns="438912" bIns="219456" rtlCol="0" anchor="ctr"/>
          <a:lstStyle>
            <a:lvl1pPr algn="r">
              <a:defRPr sz="3867">
                <a:solidFill>
                  <a:schemeClr val="tx1">
                    <a:tint val="75000"/>
                  </a:schemeClr>
                </a:solidFill>
              </a:defRPr>
            </a:lvl1pPr>
          </a:lstStyle>
          <a:p>
            <a:fld id="{1B959728-2839-4810-B891-55993DF806E9}" type="slidenum">
              <a:rPr lang="en-US" smtClean="0"/>
              <a:t>‹#›</a:t>
            </a:fld>
            <a:endParaRPr lang="en-US"/>
          </a:p>
        </p:txBody>
      </p:sp>
    </p:spTree>
    <p:extLst>
      <p:ext uri="{BB962C8B-B14F-4D97-AF65-F5344CB8AC3E}">
        <p14:creationId xmlns:p14="http://schemas.microsoft.com/office/powerpoint/2010/main" val="1645147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26226" rtl="0" eaLnBrk="1" latinLnBrk="0" hangingPunct="1">
        <a:spcBef>
          <a:spcPct val="0"/>
        </a:spcBef>
        <a:buNone/>
        <a:defRPr sz="14067" kern="1200">
          <a:solidFill>
            <a:schemeClr val="tx1"/>
          </a:solidFill>
          <a:latin typeface="Calibri Light" panose="020F0302020204030204" pitchFamily="34" charset="0"/>
          <a:ea typeface="+mj-ea"/>
          <a:cs typeface="+mj-cs"/>
        </a:defRPr>
      </a:lvl1pPr>
    </p:titleStyle>
    <p:bodyStyle>
      <a:lvl1pPr marL="1097335" indent="-1097335" algn="l" defTabSz="2926226" rtl="0" eaLnBrk="1" latinLnBrk="0" hangingPunct="1">
        <a:spcBef>
          <a:spcPct val="20000"/>
        </a:spcBef>
        <a:buFont typeface="Arial" panose="020B0604020202020204" pitchFamily="34" charset="0"/>
        <a:buChar char="•"/>
        <a:defRPr sz="10267" kern="1200">
          <a:solidFill>
            <a:schemeClr val="tx1"/>
          </a:solidFill>
          <a:latin typeface="Calibri Light" panose="020F0302020204030204" pitchFamily="34" charset="0"/>
          <a:ea typeface="+mn-ea"/>
          <a:cs typeface="+mn-cs"/>
        </a:defRPr>
      </a:lvl1pPr>
      <a:lvl2pPr marL="2377559" indent="-914446" algn="l" defTabSz="2926226" rtl="0" eaLnBrk="1" latinLnBrk="0" hangingPunct="1">
        <a:spcBef>
          <a:spcPct val="20000"/>
        </a:spcBef>
        <a:buFont typeface="Arial" panose="020B0604020202020204" pitchFamily="34" charset="0"/>
        <a:buChar char="–"/>
        <a:defRPr sz="8934" kern="1200">
          <a:solidFill>
            <a:schemeClr val="tx1"/>
          </a:solidFill>
          <a:latin typeface="Calibri Light" panose="020F0302020204030204" pitchFamily="34" charset="0"/>
          <a:ea typeface="+mn-ea"/>
          <a:cs typeface="+mn-cs"/>
        </a:defRPr>
      </a:lvl2pPr>
      <a:lvl3pPr marL="3657783" indent="-731557" algn="l" defTabSz="2926226" rtl="0" eaLnBrk="1" latinLnBrk="0" hangingPunct="1">
        <a:spcBef>
          <a:spcPct val="20000"/>
        </a:spcBef>
        <a:buFont typeface="Arial" panose="020B0604020202020204" pitchFamily="34" charset="0"/>
        <a:buChar char="•"/>
        <a:defRPr sz="7667" kern="1200">
          <a:solidFill>
            <a:schemeClr val="tx1"/>
          </a:solidFill>
          <a:latin typeface="Calibri Light" panose="020F0302020204030204" pitchFamily="34" charset="0"/>
          <a:ea typeface="+mn-ea"/>
          <a:cs typeface="+mn-cs"/>
        </a:defRPr>
      </a:lvl3pPr>
      <a:lvl4pPr marL="5120896" indent="-731557" algn="l" defTabSz="2926226" rtl="0" eaLnBrk="1" latinLnBrk="0" hangingPunct="1">
        <a:spcBef>
          <a:spcPct val="20000"/>
        </a:spcBef>
        <a:buFont typeface="Arial" panose="020B0604020202020204" pitchFamily="34" charset="0"/>
        <a:buChar char="–"/>
        <a:defRPr sz="6400" kern="1200">
          <a:solidFill>
            <a:schemeClr val="tx1"/>
          </a:solidFill>
          <a:latin typeface="Calibri Light" panose="020F0302020204030204" pitchFamily="34" charset="0"/>
          <a:ea typeface="+mn-ea"/>
          <a:cs typeface="+mn-cs"/>
        </a:defRPr>
      </a:lvl4pPr>
      <a:lvl5pPr marL="6584009" indent="-731557" algn="l" defTabSz="2926226" rtl="0" eaLnBrk="1" latinLnBrk="0" hangingPunct="1">
        <a:spcBef>
          <a:spcPct val="20000"/>
        </a:spcBef>
        <a:buFont typeface="Arial" panose="020B0604020202020204" pitchFamily="34" charset="0"/>
        <a:buChar char="»"/>
        <a:defRPr sz="6400" kern="1200">
          <a:solidFill>
            <a:schemeClr val="tx1"/>
          </a:solidFill>
          <a:latin typeface="Calibri Light" panose="020F0302020204030204" pitchFamily="34" charset="0"/>
          <a:ea typeface="+mn-ea"/>
          <a:cs typeface="+mn-cs"/>
        </a:defRPr>
      </a:lvl5pPr>
      <a:lvl6pPr marL="8047122"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6pPr>
      <a:lvl7pPr marL="9510235"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7pPr>
      <a:lvl8pPr marL="10973349"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8pPr>
      <a:lvl9pPr marL="12436462"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9pPr>
    </p:bodyStyle>
    <p:otherStyle>
      <a:defPPr>
        <a:defRPr lang="en-US"/>
      </a:defPPr>
      <a:lvl1pPr marL="0" algn="l" defTabSz="2926226" rtl="0" eaLnBrk="1" latinLnBrk="0" hangingPunct="1">
        <a:defRPr sz="5734" kern="1200">
          <a:solidFill>
            <a:schemeClr val="tx1"/>
          </a:solidFill>
          <a:latin typeface="+mn-lt"/>
          <a:ea typeface="+mn-ea"/>
          <a:cs typeface="+mn-cs"/>
        </a:defRPr>
      </a:lvl1pPr>
      <a:lvl2pPr marL="1463113" algn="l" defTabSz="2926226" rtl="0" eaLnBrk="1" latinLnBrk="0" hangingPunct="1">
        <a:defRPr sz="5734" kern="1200">
          <a:solidFill>
            <a:schemeClr val="tx1"/>
          </a:solidFill>
          <a:latin typeface="+mn-lt"/>
          <a:ea typeface="+mn-ea"/>
          <a:cs typeface="+mn-cs"/>
        </a:defRPr>
      </a:lvl2pPr>
      <a:lvl3pPr marL="2926226" algn="l" defTabSz="2926226" rtl="0" eaLnBrk="1" latinLnBrk="0" hangingPunct="1">
        <a:defRPr sz="5734" kern="1200">
          <a:solidFill>
            <a:schemeClr val="tx1"/>
          </a:solidFill>
          <a:latin typeface="+mn-lt"/>
          <a:ea typeface="+mn-ea"/>
          <a:cs typeface="+mn-cs"/>
        </a:defRPr>
      </a:lvl3pPr>
      <a:lvl4pPr marL="4389339" algn="l" defTabSz="2926226" rtl="0" eaLnBrk="1" latinLnBrk="0" hangingPunct="1">
        <a:defRPr sz="5734" kern="1200">
          <a:solidFill>
            <a:schemeClr val="tx1"/>
          </a:solidFill>
          <a:latin typeface="+mn-lt"/>
          <a:ea typeface="+mn-ea"/>
          <a:cs typeface="+mn-cs"/>
        </a:defRPr>
      </a:lvl4pPr>
      <a:lvl5pPr marL="5852453" algn="l" defTabSz="2926226" rtl="0" eaLnBrk="1" latinLnBrk="0" hangingPunct="1">
        <a:defRPr sz="5734" kern="1200">
          <a:solidFill>
            <a:schemeClr val="tx1"/>
          </a:solidFill>
          <a:latin typeface="+mn-lt"/>
          <a:ea typeface="+mn-ea"/>
          <a:cs typeface="+mn-cs"/>
        </a:defRPr>
      </a:lvl5pPr>
      <a:lvl6pPr marL="7315566" algn="l" defTabSz="2926226" rtl="0" eaLnBrk="1" latinLnBrk="0" hangingPunct="1">
        <a:defRPr sz="5734" kern="1200">
          <a:solidFill>
            <a:schemeClr val="tx1"/>
          </a:solidFill>
          <a:latin typeface="+mn-lt"/>
          <a:ea typeface="+mn-ea"/>
          <a:cs typeface="+mn-cs"/>
        </a:defRPr>
      </a:lvl6pPr>
      <a:lvl7pPr marL="8778679" algn="l" defTabSz="2926226" rtl="0" eaLnBrk="1" latinLnBrk="0" hangingPunct="1">
        <a:defRPr sz="5734" kern="1200">
          <a:solidFill>
            <a:schemeClr val="tx1"/>
          </a:solidFill>
          <a:latin typeface="+mn-lt"/>
          <a:ea typeface="+mn-ea"/>
          <a:cs typeface="+mn-cs"/>
        </a:defRPr>
      </a:lvl7pPr>
      <a:lvl8pPr marL="10241792" algn="l" defTabSz="2926226" rtl="0" eaLnBrk="1" latinLnBrk="0" hangingPunct="1">
        <a:defRPr sz="5734" kern="1200">
          <a:solidFill>
            <a:schemeClr val="tx1"/>
          </a:solidFill>
          <a:latin typeface="+mn-lt"/>
          <a:ea typeface="+mn-ea"/>
          <a:cs typeface="+mn-cs"/>
        </a:defRPr>
      </a:lvl8pPr>
      <a:lvl9pPr marL="11704905" algn="l" defTabSz="2926226" rtl="0" eaLnBrk="1" latinLnBrk="0" hangingPunct="1">
        <a:defRPr sz="573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8.png"/><Relationship Id="rId18" Type="http://schemas.microsoft.com/office/2007/relationships/hdphoto" Target="../media/hdphoto7.wdp"/><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7.png"/><Relationship Id="rId17" Type="http://schemas.openxmlformats.org/officeDocument/2006/relationships/image" Target="../media/image10.png"/><Relationship Id="rId2" Type="http://schemas.openxmlformats.org/officeDocument/2006/relationships/image" Target="../media/image1.png"/><Relationship Id="rId16" Type="http://schemas.microsoft.com/office/2007/relationships/hdphoto" Target="../media/hdphoto6.wdp"/><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6.png"/><Relationship Id="rId5" Type="http://schemas.microsoft.com/office/2007/relationships/hdphoto" Target="../media/hdphoto2.wdp"/><Relationship Id="rId15" Type="http://schemas.openxmlformats.org/officeDocument/2006/relationships/image" Target="../media/image9.png"/><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hdphoto" Target="../media/hdphoto4.wdp"/><Relationship Id="rId1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9" name="Group 8"/>
          <p:cNvGrpSpPr/>
          <p:nvPr/>
        </p:nvGrpSpPr>
        <p:grpSpPr>
          <a:xfrm>
            <a:off x="0" y="0"/>
            <a:ext cx="21945600" cy="3657600"/>
            <a:chOff x="0" y="14630400"/>
            <a:chExt cx="21945600" cy="3657600"/>
          </a:xfrm>
        </p:grpSpPr>
        <p:sp>
          <p:nvSpPr>
            <p:cNvPr id="5" name="Rectangle 4"/>
            <p:cNvSpPr/>
            <p:nvPr/>
          </p:nvSpPr>
          <p:spPr>
            <a:xfrm>
              <a:off x="0" y="14630400"/>
              <a:ext cx="21945600" cy="3657600"/>
            </a:xfrm>
            <a:prstGeom prst="rect">
              <a:avLst/>
            </a:prstGeom>
            <a:solidFill>
              <a:srgbClr val="2EA24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200" dirty="0"/>
            </a:p>
          </p:txBody>
        </p:sp>
        <p:grpSp>
          <p:nvGrpSpPr>
            <p:cNvPr id="2" name="Group 1"/>
            <p:cNvGrpSpPr/>
            <p:nvPr/>
          </p:nvGrpSpPr>
          <p:grpSpPr>
            <a:xfrm>
              <a:off x="0" y="15311832"/>
              <a:ext cx="21945600" cy="2294736"/>
              <a:chOff x="0" y="422600"/>
              <a:chExt cx="21945600" cy="2294736"/>
            </a:xfrm>
          </p:grpSpPr>
          <p:sp>
            <p:nvSpPr>
              <p:cNvPr id="6" name="TextBox 5"/>
              <p:cNvSpPr txBox="1"/>
              <p:nvPr/>
            </p:nvSpPr>
            <p:spPr>
              <a:xfrm>
                <a:off x="0" y="422600"/>
                <a:ext cx="21945600" cy="1508105"/>
              </a:xfrm>
              <a:prstGeom prst="rect">
                <a:avLst/>
              </a:prstGeom>
              <a:noFill/>
            </p:spPr>
            <p:txBody>
              <a:bodyPr wrap="square" rtlCol="0">
                <a:spAutoFit/>
              </a:bodyPr>
              <a:lstStyle/>
              <a:p>
                <a:pPr algn="ctr"/>
                <a:r>
                  <a:rPr lang="en-US" sz="9200" b="1" cap="all" dirty="0">
                    <a:solidFill>
                      <a:schemeClr val="bg1"/>
                    </a:solidFill>
                    <a:latin typeface="+mj-lt"/>
                  </a:rPr>
                  <a:t>Transforming the Senses</a:t>
                </a:r>
              </a:p>
            </p:txBody>
          </p:sp>
          <p:sp>
            <p:nvSpPr>
              <p:cNvPr id="7" name="TextBox 6"/>
              <p:cNvSpPr txBox="1"/>
              <p:nvPr/>
            </p:nvSpPr>
            <p:spPr>
              <a:xfrm>
                <a:off x="0" y="1722127"/>
                <a:ext cx="21945600" cy="995209"/>
              </a:xfrm>
              <a:prstGeom prst="rect">
                <a:avLst/>
              </a:prstGeom>
              <a:noFill/>
            </p:spPr>
            <p:txBody>
              <a:bodyPr wrap="square" rtlCol="0">
                <a:spAutoFit/>
              </a:bodyPr>
              <a:lstStyle/>
              <a:p>
                <a:pPr algn="ctr"/>
                <a:r>
                  <a:rPr lang="en-US" sz="5867" dirty="0">
                    <a:solidFill>
                      <a:schemeClr val="bg1"/>
                    </a:solidFill>
                    <a:latin typeface="Calibri Light" panose="020F0302020204030204" pitchFamily="34" charset="0"/>
                  </a:rPr>
                  <a:t>Applications for Artificial Sensory Systems</a:t>
                </a:r>
              </a:p>
            </p:txBody>
          </p:sp>
        </p:grpSp>
      </p:grpSp>
      <p:sp>
        <p:nvSpPr>
          <p:cNvPr id="4" name="TextBox 3"/>
          <p:cNvSpPr txBox="1"/>
          <p:nvPr/>
        </p:nvSpPr>
        <p:spPr>
          <a:xfrm>
            <a:off x="11723" y="32004000"/>
            <a:ext cx="21945600" cy="914400"/>
          </a:xfrm>
          <a:prstGeom prst="rect">
            <a:avLst/>
          </a:prstGeom>
          <a:solidFill>
            <a:schemeClr val="bg1">
              <a:lumMod val="65000"/>
            </a:schemeClr>
          </a:solidFill>
        </p:spPr>
        <p:txBody>
          <a:bodyPr wrap="square" rtlCol="0" anchor="ctr">
            <a:spAutoFit/>
          </a:bodyPr>
          <a:lstStyle/>
          <a:p>
            <a:pPr algn="ctr"/>
            <a:r>
              <a:rPr lang="en-US" sz="6400" b="1" dirty="0">
                <a:solidFill>
                  <a:schemeClr val="bg1"/>
                </a:solidFill>
                <a:latin typeface="+mj-lt"/>
              </a:rPr>
              <a:t>BMES</a:t>
            </a:r>
            <a:endParaRPr lang="en-US" sz="6400" dirty="0">
              <a:solidFill>
                <a:schemeClr val="bg1"/>
              </a:solidFill>
              <a:latin typeface="+mj-lt"/>
            </a:endParaRPr>
          </a:p>
        </p:txBody>
      </p:sp>
      <p:sp>
        <p:nvSpPr>
          <p:cNvPr id="23" name="Rectangle 22"/>
          <p:cNvSpPr/>
          <p:nvPr/>
        </p:nvSpPr>
        <p:spPr>
          <a:xfrm>
            <a:off x="457200" y="18288000"/>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4" name="Rectangle 23"/>
          <p:cNvSpPr/>
          <p:nvPr/>
        </p:nvSpPr>
        <p:spPr>
          <a:xfrm>
            <a:off x="457200" y="25146000"/>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18" name="Rectangle 17"/>
          <p:cNvSpPr/>
          <p:nvPr/>
        </p:nvSpPr>
        <p:spPr>
          <a:xfrm>
            <a:off x="457200" y="11429166"/>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2" name="TextBox 21"/>
          <p:cNvSpPr txBox="1"/>
          <p:nvPr/>
        </p:nvSpPr>
        <p:spPr>
          <a:xfrm>
            <a:off x="5562600" y="11745614"/>
            <a:ext cx="9372600" cy="995209"/>
          </a:xfrm>
          <a:prstGeom prst="rect">
            <a:avLst/>
          </a:prstGeom>
          <a:noFill/>
        </p:spPr>
        <p:txBody>
          <a:bodyPr wrap="square" rtlCol="0">
            <a:spAutoFit/>
          </a:bodyPr>
          <a:lstStyle/>
          <a:p>
            <a:r>
              <a:rPr lang="en-US" sz="5867" b="1" cap="all" dirty="0" smtClean="0">
                <a:latin typeface="Calibri Light" panose="020F0302020204030204" pitchFamily="34" charset="0"/>
              </a:rPr>
              <a:t>Empower </a:t>
            </a:r>
            <a:r>
              <a:rPr lang="en-US" sz="5867" dirty="0" smtClean="0">
                <a:latin typeface="Calibri Light" panose="020F0302020204030204" pitchFamily="34" charset="0"/>
              </a:rPr>
              <a:t>prosthetic devices   </a:t>
            </a:r>
            <a:endParaRPr lang="en-US" sz="5867" dirty="0">
              <a:latin typeface="Calibri Light" panose="020F0302020204030204" pitchFamily="34" charset="0"/>
            </a:endParaRPr>
          </a:p>
        </p:txBody>
      </p:sp>
      <p:pic>
        <p:nvPicPr>
          <p:cNvPr id="3" name="Picture 2" descr="http://www.newswise.com/images/uploads/2013/10/11/PNAS_cover2.jp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27485" b="95697" l="0" r="95214">
                        <a14:foregroundMark x1="76775" y1="57667" x2="78501" y2="70879"/>
                        <a14:foregroundMark x1="61357" y1="43364" x2="65830" y2="46545"/>
                        <a14:foregroundMark x1="90349" y1="90273" x2="94351" y2="93879"/>
                        <a14:foregroundMark x1="87995" y1="91545" x2="88662" y2="95697"/>
                      </a14:backgroundRemoval>
                    </a14:imgEffect>
                  </a14:imgLayer>
                </a14:imgProps>
              </a:ext>
              <a:ext uri="{28A0092B-C50C-407E-A947-70E740481C1C}">
                <a14:useLocalDpi xmlns:a14="http://schemas.microsoft.com/office/drawing/2010/main" val="0"/>
              </a:ext>
            </a:extLst>
          </a:blip>
          <a:srcRect t="30549" b="6645"/>
          <a:stretch/>
        </p:blipFill>
        <p:spPr bwMode="auto">
          <a:xfrm>
            <a:off x="457200" y="11811000"/>
            <a:ext cx="7497143" cy="6095999"/>
          </a:xfrm>
          <a:prstGeom prst="rect">
            <a:avLst/>
          </a:prstGeom>
          <a:ln>
            <a:noFill/>
          </a:ln>
          <a:effectLst/>
          <a:extLst>
            <a:ext uri="{909E8E84-426E-40dd-AFC4-6F175D3DCCD1}">
              <a14:hiddenFill xmlns:a14="http://schemas.microsoft.com/office/drawing/2010/main" xmlns="">
                <a:solidFill>
                  <a:srgbClr val="FFFFFF"/>
                </a:solidFill>
              </a14:hiddenFill>
            </a:ext>
          </a:extLst>
        </p:spPr>
      </p:pic>
      <p:sp>
        <p:nvSpPr>
          <p:cNvPr id="8" name="TextBox 7"/>
          <p:cNvSpPr txBox="1"/>
          <p:nvPr/>
        </p:nvSpPr>
        <p:spPr>
          <a:xfrm>
            <a:off x="7467600" y="19557273"/>
            <a:ext cx="13487400" cy="2388327"/>
          </a:xfrm>
          <a:prstGeom prst="rect">
            <a:avLst/>
          </a:prstGeom>
          <a:noFill/>
        </p:spPr>
        <p:txBody>
          <a:bodyPr wrap="square" rtlCol="0">
            <a:noAutofit/>
          </a:bodyPr>
          <a:lstStyle/>
          <a:p>
            <a:r>
              <a:rPr lang="en-US" sz="4000" dirty="0" smtClean="0">
                <a:latin typeface="Calibri Light" panose="020F0302020204030204" pitchFamily="34" charset="0"/>
              </a:rPr>
              <a:t>The introduction of artificial sensation will bring touch to new places. From the Martian to the microscopic, this technology will help users feel in places where it was never possible before!</a:t>
            </a:r>
            <a:endParaRPr lang="en-US" sz="4000" dirty="0">
              <a:latin typeface="Calibri Light" panose="020F0302020204030204" pitchFamily="34" charset="0"/>
            </a:endParaRPr>
          </a:p>
          <a:p>
            <a:endParaRPr lang="en-US" sz="4400" dirty="0"/>
          </a:p>
        </p:txBody>
      </p:sp>
      <p:pic>
        <p:nvPicPr>
          <p:cNvPr id="1035" name="Picture 11" descr="http://i1.ytimg.com/vi/u8ABLkuH32I/maxresdefault.jp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ackgroundRemoval t="920" b="100000" l="6154" r="90692">
                        <a14:foregroundMark x1="32923" y1="11954" x2="36692" y2="13218"/>
                        <a14:foregroundMark x1="80769" y1="64368" x2="80462" y2="71034"/>
                        <a14:foregroundMark x1="65538" y1="78851" x2="67385" y2="82184"/>
                        <a14:foregroundMark x1="78846" y1="90690" x2="75231" y2="97701"/>
                        <a14:foregroundMark x1="78769" y1="83448" x2="78769" y2="83448"/>
                        <a14:foregroundMark x1="79385" y1="84368" x2="79308" y2="84828"/>
                        <a14:foregroundMark x1="78231" y1="79655" x2="77231" y2="80575"/>
                        <a14:foregroundMark x1="64308" y1="70230" x2="63462" y2="75172"/>
                        <a14:foregroundMark x1="79692" y1="40920" x2="79692" y2="43678"/>
                        <a14:foregroundMark x1="81615" y1="49310" x2="81615" y2="51609"/>
                        <a14:backgroundMark x1="65385" y1="65287" x2="65385" y2="69885"/>
                        <a14:backgroundMark x1="49846" y1="97586" x2="54538" y2="97356"/>
                        <a14:backgroundMark x1="85000" y1="44943" x2="89154" y2="48506"/>
                        <a14:backgroundMark x1="82538" y1="48966" x2="82538" y2="51839"/>
                        <a14:backgroundMark x1="31923" y1="86897" x2="30846" y2="78736"/>
                      </a14:backgroundRemoval>
                    </a14:imgEffect>
                  </a14:imgLayer>
                </a14:imgProps>
              </a:ext>
              <a:ext uri="{28A0092B-C50C-407E-A947-70E740481C1C}">
                <a14:useLocalDpi xmlns:a14="http://schemas.microsoft.com/office/drawing/2010/main" val="0"/>
              </a:ext>
            </a:extLst>
          </a:blip>
          <a:srcRect l="6168" r="14570"/>
          <a:stretch/>
        </p:blipFill>
        <p:spPr bwMode="auto">
          <a:xfrm>
            <a:off x="13907453" y="25222200"/>
            <a:ext cx="7580948" cy="6400800"/>
          </a:xfrm>
          <a:prstGeom prst="rect">
            <a:avLst/>
          </a:prstGeom>
          <a:ln>
            <a:noFill/>
          </a:ln>
          <a:effectLst/>
          <a:extLst>
            <a:ext uri="{909E8E84-426E-40dd-AFC4-6F175D3DCCD1}">
              <a14:hiddenFill xmlns:a14="http://schemas.microsoft.com/office/drawing/2010/main" xmlns="">
                <a:solidFill>
                  <a:srgbClr val="FFFFFF"/>
                </a:solidFill>
              </a14:hiddenFill>
            </a:ext>
          </a:extLst>
        </p:spPr>
      </p:pic>
      <p:pic>
        <p:nvPicPr>
          <p:cNvPr id="1039" name="Picture 15" descr="http://cseligman.com/text/planets/marsnereusopportunity.jpg"/>
          <p:cNvPicPr>
            <a:picLocks noChangeAspect="1" noChangeArrowheads="1"/>
          </p:cNvPicPr>
          <p:nvPr/>
        </p:nvPicPr>
        <p:blipFill rotWithShape="1">
          <a:blip r:embed="rId6" cstate="print">
            <a:extLst>
              <a:ext uri="{BEBA8EAE-BF5A-486C-A8C5-ECC9F3942E4B}">
                <a14:imgProps xmlns:a14="http://schemas.microsoft.com/office/drawing/2010/main">
                  <a14:imgLayer r:embed="rId7">
                    <a14:imgEffect>
                      <a14:backgroundRemoval t="0" b="98646" l="64" r="100000">
                        <a14:foregroundMark x1="98212" y1="17833" x2="7216" y2="39503"/>
                        <a14:backgroundMark x1="1086" y1="1354" x2="98851" y2="1129"/>
                      </a14:backgroundRemoval>
                    </a14:imgEffect>
                  </a14:imgLayer>
                </a14:imgProps>
              </a:ext>
              <a:ext uri="{28A0092B-C50C-407E-A947-70E740481C1C}">
                <a14:useLocalDpi xmlns:a14="http://schemas.microsoft.com/office/drawing/2010/main" val="0"/>
              </a:ext>
            </a:extLst>
          </a:blip>
          <a:srcRect b="50000"/>
          <a:stretch/>
        </p:blipFill>
        <p:spPr bwMode="auto">
          <a:xfrm>
            <a:off x="457200" y="21714081"/>
            <a:ext cx="21031200" cy="2974719"/>
          </a:xfrm>
          <a:prstGeom prst="rect">
            <a:avLst/>
          </a:prstGeom>
          <a:noFill/>
          <a:ln>
            <a:noFill/>
          </a:ln>
          <a:extLst>
            <a:ext uri="{909E8E84-426E-40dd-AFC4-6F175D3DCCD1}">
              <a14:hiddenFill xmlns:a14="http://schemas.microsoft.com/office/drawing/2010/main" xmlns="">
                <a:solidFill>
                  <a:srgbClr val="FFFFFF"/>
                </a:solidFill>
              </a14:hiddenFill>
            </a:ext>
          </a:extLst>
        </p:spPr>
      </p:pic>
      <p:pic>
        <p:nvPicPr>
          <p:cNvPr id="1037" name="Picture 13" descr="http://www.manager.bg/sites/default/files/2013/10/10/NASA_Mars_Rover.jpg"/>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ackgroundRemoval t="12500" b="90000" l="4133" r="93467">
                        <a14:foregroundMark x1="57200" y1="27667" x2="57867" y2="42000"/>
                        <a14:foregroundMark x1="40800" y1="16333" x2="44267" y2="16500"/>
                        <a14:foregroundMark x1="45867" y1="41167" x2="46000" y2="44000"/>
                        <a14:foregroundMark x1="35100" y1="70625" x2="28633" y2="74542"/>
                        <a14:foregroundMark x1="31300" y1="68125" x2="25200" y2="70708"/>
                        <a14:backgroundMark x1="49867" y1="49000" x2="54400" y2="48000"/>
                        <a14:backgroundMark x1="61867" y1="46333" x2="61600" y2="47167"/>
                        <a14:backgroundMark x1="81067" y1="46833" x2="76800" y2="46833"/>
                        <a14:backgroundMark x1="53333" y1="77500" x2="53200" y2="83333"/>
                        <a14:backgroundMark x1="32400" y1="79167" x2="35600" y2="80667"/>
                        <a14:backgroundMark x1="79333" y1="82500" x2="75200" y2="82167"/>
                        <a14:backgroundMark x1="25867" y1="73167" x2="30167" y2="71958"/>
                      </a14:backgroundRemoval>
                    </a14:imgEffect>
                  </a14:imgLayer>
                </a14:imgProps>
              </a:ext>
              <a:ext uri="{28A0092B-C50C-407E-A947-70E740481C1C}">
                <a14:useLocalDpi xmlns:a14="http://schemas.microsoft.com/office/drawing/2010/main" val="0"/>
              </a:ext>
            </a:extLst>
          </a:blip>
          <a:srcRect l="9923" t="2672" r="3817" b="17176"/>
          <a:stretch/>
        </p:blipFill>
        <p:spPr bwMode="auto">
          <a:xfrm>
            <a:off x="457200" y="18287999"/>
            <a:ext cx="8610600" cy="6400800"/>
          </a:xfrm>
          <a:prstGeom prst="rect">
            <a:avLst/>
          </a:prstGeom>
          <a:noFill/>
          <a:extLst>
            <a:ext uri="{909E8E84-426E-40dd-AFC4-6F175D3DCCD1}">
              <a14:hiddenFill xmlns:a14="http://schemas.microsoft.com/office/drawing/2010/main" xmlns="">
                <a:solidFill>
                  <a:srgbClr val="FFFFFF"/>
                </a:solidFill>
              </a14:hiddenFill>
            </a:ext>
          </a:extLst>
        </p:spPr>
      </p:pic>
      <p:sp>
        <p:nvSpPr>
          <p:cNvPr id="39" name="TextBox 38"/>
          <p:cNvSpPr txBox="1"/>
          <p:nvPr/>
        </p:nvSpPr>
        <p:spPr>
          <a:xfrm>
            <a:off x="1775184" y="27326714"/>
            <a:ext cx="12474216" cy="2848486"/>
          </a:xfrm>
          <a:prstGeom prst="rect">
            <a:avLst/>
          </a:prstGeom>
          <a:noFill/>
        </p:spPr>
        <p:txBody>
          <a:bodyPr wrap="square" rtlCol="0" anchor="t">
            <a:noAutofit/>
          </a:bodyPr>
          <a:lstStyle/>
          <a:p>
            <a:r>
              <a:rPr lang="en-US" sz="4000" dirty="0" smtClean="0">
                <a:latin typeface="Calibri Light" panose="020F0302020204030204" pitchFamily="34" charset="0"/>
              </a:rPr>
              <a:t>New sensory tech will surpass </a:t>
            </a:r>
            <a:r>
              <a:rPr lang="en-US" sz="4000" dirty="0">
                <a:latin typeface="Calibri Light" panose="020F0302020204030204" pitchFamily="34" charset="0"/>
              </a:rPr>
              <a:t>the impossible by expanding human potential and advancing the human condition</a:t>
            </a:r>
            <a:r>
              <a:rPr lang="en-US" sz="4000" dirty="0" smtClean="0">
                <a:latin typeface="Calibri Light" panose="020F0302020204030204" pitchFamily="34" charset="0"/>
              </a:rPr>
              <a:t>. By magnifying human senses, we will usher in a new age of robotics and human augmentation. </a:t>
            </a:r>
            <a:endParaRPr lang="en-US" sz="4000" dirty="0">
              <a:latin typeface="Calibri Light" panose="020F0302020204030204" pitchFamily="34" charset="0"/>
            </a:endParaRPr>
          </a:p>
        </p:txBody>
      </p:sp>
      <p:sp>
        <p:nvSpPr>
          <p:cNvPr id="40" name="TextBox 39"/>
          <p:cNvSpPr txBox="1"/>
          <p:nvPr/>
        </p:nvSpPr>
        <p:spPr>
          <a:xfrm>
            <a:off x="5562600" y="18584309"/>
            <a:ext cx="9321801" cy="995209"/>
          </a:xfrm>
          <a:prstGeom prst="rect">
            <a:avLst/>
          </a:prstGeom>
          <a:noFill/>
        </p:spPr>
        <p:txBody>
          <a:bodyPr wrap="square" rtlCol="0">
            <a:spAutoFit/>
          </a:bodyPr>
          <a:lstStyle/>
          <a:p>
            <a:r>
              <a:rPr lang="en-US" sz="5867" b="1" cap="all" dirty="0" smtClean="0">
                <a:latin typeface="Calibri Light" panose="020F0302020204030204" pitchFamily="34" charset="0"/>
              </a:rPr>
              <a:t>Experience </a:t>
            </a:r>
            <a:r>
              <a:rPr lang="en-US" sz="5867" dirty="0" smtClean="0">
                <a:latin typeface="Calibri Light" panose="020F0302020204030204" pitchFamily="34" charset="0"/>
              </a:rPr>
              <a:t>new worlds</a:t>
            </a:r>
            <a:endParaRPr lang="en-US" sz="5867" dirty="0">
              <a:latin typeface="Calibri Light" panose="020F0302020204030204" pitchFamily="34" charset="0"/>
            </a:endParaRPr>
          </a:p>
        </p:txBody>
      </p:sp>
      <p:sp>
        <p:nvSpPr>
          <p:cNvPr id="42" name="TextBox 41"/>
          <p:cNvSpPr txBox="1"/>
          <p:nvPr/>
        </p:nvSpPr>
        <p:spPr>
          <a:xfrm>
            <a:off x="5556738" y="25446190"/>
            <a:ext cx="10064262" cy="995209"/>
          </a:xfrm>
          <a:prstGeom prst="rect">
            <a:avLst/>
          </a:prstGeom>
          <a:noFill/>
        </p:spPr>
        <p:txBody>
          <a:bodyPr wrap="square" rtlCol="0">
            <a:spAutoFit/>
          </a:bodyPr>
          <a:lstStyle/>
          <a:p>
            <a:r>
              <a:rPr lang="en-US" sz="5867" b="1" cap="all" dirty="0" smtClean="0">
                <a:latin typeface="Calibri Light" panose="020F0302020204030204" pitchFamily="34" charset="0"/>
              </a:rPr>
              <a:t>Enhance </a:t>
            </a:r>
            <a:r>
              <a:rPr lang="en-US" sz="5867" dirty="0" smtClean="0">
                <a:latin typeface="Calibri Light" panose="020F0302020204030204" pitchFamily="34" charset="0"/>
              </a:rPr>
              <a:t>human experiences</a:t>
            </a:r>
            <a:endParaRPr lang="en-US" sz="5867" dirty="0">
              <a:latin typeface="Calibri Light" panose="020F0302020204030204" pitchFamily="34" charset="0"/>
            </a:endParaRPr>
          </a:p>
        </p:txBody>
      </p:sp>
      <p:sp>
        <p:nvSpPr>
          <p:cNvPr id="25" name="Rectangle 24"/>
          <p:cNvSpPr/>
          <p:nvPr/>
        </p:nvSpPr>
        <p:spPr>
          <a:xfrm>
            <a:off x="468923" y="4110648"/>
            <a:ext cx="10287000" cy="69375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6" name="TextBox 25"/>
          <p:cNvSpPr txBox="1"/>
          <p:nvPr/>
        </p:nvSpPr>
        <p:spPr>
          <a:xfrm>
            <a:off x="478377" y="5156883"/>
            <a:ext cx="10277545" cy="3129067"/>
          </a:xfrm>
          <a:prstGeom prst="rect">
            <a:avLst/>
          </a:prstGeom>
          <a:noFill/>
        </p:spPr>
        <p:txBody>
          <a:bodyPr wrap="square" rtlCol="0" anchor="ctr">
            <a:noAutofit/>
          </a:bodyPr>
          <a:lstStyle/>
          <a:p>
            <a:pPr marL="228600"/>
            <a:r>
              <a:rPr lang="en-US" sz="4400" dirty="0" smtClean="0">
                <a:latin typeface="Calibri Light" panose="020F0302020204030204" pitchFamily="34" charset="0"/>
              </a:rPr>
              <a:t>The current Making Sense prototype uses </a:t>
            </a:r>
            <a:r>
              <a:rPr lang="en-US" sz="4400" dirty="0" smtClean="0">
                <a:latin typeface="Calibri Light" panose="020F0302020204030204" pitchFamily="34" charset="0"/>
              </a:rPr>
              <a:t>an Android interface and an Arduino microcontroller to </a:t>
            </a:r>
            <a:r>
              <a:rPr lang="en-US" sz="4400" dirty="0" smtClean="0">
                <a:latin typeface="Calibri Light" panose="020F0302020204030204" pitchFamily="34" charset="0"/>
              </a:rPr>
              <a:t>display </a:t>
            </a:r>
            <a:r>
              <a:rPr lang="en-US" sz="4400" dirty="0" smtClean="0">
                <a:latin typeface="Calibri Light" panose="020F0302020204030204" pitchFamily="34" charset="0"/>
              </a:rPr>
              <a:t>pressure and temperature </a:t>
            </a:r>
            <a:r>
              <a:rPr lang="en-US" sz="4400" dirty="0" smtClean="0">
                <a:latin typeface="Calibri Light" panose="020F0302020204030204" pitchFamily="34" charset="0"/>
              </a:rPr>
              <a:t>data in real-time. </a:t>
            </a:r>
            <a:endParaRPr lang="en-US" sz="4400" dirty="0"/>
          </a:p>
        </p:txBody>
      </p:sp>
      <p:sp>
        <p:nvSpPr>
          <p:cNvPr id="27" name="TextBox 26"/>
          <p:cNvSpPr txBox="1"/>
          <p:nvPr/>
        </p:nvSpPr>
        <p:spPr>
          <a:xfrm>
            <a:off x="7620000" y="13335000"/>
            <a:ext cx="13106400" cy="3372680"/>
          </a:xfrm>
          <a:prstGeom prst="rect">
            <a:avLst/>
          </a:prstGeom>
          <a:noFill/>
        </p:spPr>
        <p:txBody>
          <a:bodyPr wrap="square" rtlCol="0">
            <a:noAutofit/>
          </a:bodyPr>
          <a:lstStyle/>
          <a:p>
            <a:r>
              <a:rPr lang="en-US" sz="4000" dirty="0">
                <a:latin typeface="Calibri Light"/>
                <a:cs typeface="Calibri Light"/>
              </a:rPr>
              <a:t>Technology like Making Sense will bring essential sensory abilities to prosthetics.  By </a:t>
            </a:r>
            <a:r>
              <a:rPr lang="en-US" sz="4000" dirty="0" smtClean="0">
                <a:latin typeface="Calibri Light"/>
                <a:cs typeface="Calibri Light"/>
              </a:rPr>
              <a:t>simulating natural </a:t>
            </a:r>
            <a:r>
              <a:rPr lang="en-US" sz="4000" dirty="0">
                <a:latin typeface="Calibri Light"/>
                <a:cs typeface="Calibri Light"/>
              </a:rPr>
              <a:t>function, </a:t>
            </a:r>
            <a:r>
              <a:rPr lang="en-US" sz="4000" dirty="0" smtClean="0">
                <a:latin typeface="Calibri Light"/>
                <a:cs typeface="Calibri Light"/>
              </a:rPr>
              <a:t>artificial senses will allow users to perform activities </a:t>
            </a:r>
            <a:r>
              <a:rPr lang="en-US" sz="4000" dirty="0">
                <a:latin typeface="Calibri Light"/>
                <a:cs typeface="Calibri Light"/>
              </a:rPr>
              <a:t>that would </a:t>
            </a:r>
            <a:r>
              <a:rPr lang="en-US" sz="4000" dirty="0" smtClean="0">
                <a:latin typeface="Calibri Light"/>
                <a:cs typeface="Calibri Light"/>
              </a:rPr>
              <a:t>be </a:t>
            </a:r>
            <a:r>
              <a:rPr lang="en-US" sz="4000" dirty="0">
                <a:latin typeface="Calibri Light"/>
                <a:cs typeface="Calibri Light"/>
              </a:rPr>
              <a:t>impossible with less advanced devices</a:t>
            </a:r>
            <a:r>
              <a:rPr lang="en-US" sz="4000" dirty="0" smtClean="0">
                <a:latin typeface="Calibri Light"/>
                <a:cs typeface="Calibri Light"/>
              </a:rPr>
              <a:t>. This next generation of devices will help people grasp the future. </a:t>
            </a:r>
            <a:endParaRPr lang="en-US" sz="4000" dirty="0">
              <a:latin typeface="Calibri Light"/>
              <a:cs typeface="Calibri Light"/>
            </a:endParaRPr>
          </a:p>
        </p:txBody>
      </p:sp>
      <p:sp>
        <p:nvSpPr>
          <p:cNvPr id="28" name="TextBox 27"/>
          <p:cNvSpPr txBox="1"/>
          <p:nvPr/>
        </p:nvSpPr>
        <p:spPr>
          <a:xfrm>
            <a:off x="457199" y="4389120"/>
            <a:ext cx="10298723" cy="995209"/>
          </a:xfrm>
          <a:prstGeom prst="rect">
            <a:avLst/>
          </a:prstGeom>
          <a:noFill/>
        </p:spPr>
        <p:txBody>
          <a:bodyPr wrap="square" rtlCol="0">
            <a:spAutoFit/>
          </a:bodyPr>
          <a:lstStyle/>
          <a:p>
            <a:pPr algn="ctr"/>
            <a:r>
              <a:rPr lang="en-US" sz="5867" b="1" dirty="0" smtClean="0">
                <a:latin typeface="Calibri Light" panose="020F0302020204030204" pitchFamily="34" charset="0"/>
              </a:rPr>
              <a:t>MAKING SENSE TODAY</a:t>
            </a:r>
            <a:endParaRPr lang="en-US" sz="5867" dirty="0">
              <a:latin typeface="Calibri Light" panose="020F0302020204030204" pitchFamily="34" charset="0"/>
            </a:endParaRPr>
          </a:p>
        </p:txBody>
      </p:sp>
      <p:sp>
        <p:nvSpPr>
          <p:cNvPr id="50" name="Rectangle 49"/>
          <p:cNvSpPr/>
          <p:nvPr/>
        </p:nvSpPr>
        <p:spPr>
          <a:xfrm>
            <a:off x="11201400" y="4110648"/>
            <a:ext cx="10287000" cy="69375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grpSp>
        <p:nvGrpSpPr>
          <p:cNvPr id="56" name="Group 55"/>
          <p:cNvGrpSpPr/>
          <p:nvPr/>
        </p:nvGrpSpPr>
        <p:grpSpPr>
          <a:xfrm>
            <a:off x="1740187" y="8321040"/>
            <a:ext cx="7744472" cy="2286000"/>
            <a:chOff x="1448683" y="8233331"/>
            <a:chExt cx="7744472" cy="2286000"/>
          </a:xfrm>
        </p:grpSpPr>
        <p:grpSp>
          <p:nvGrpSpPr>
            <p:cNvPr id="57" name="Group 56"/>
            <p:cNvGrpSpPr/>
            <p:nvPr/>
          </p:nvGrpSpPr>
          <p:grpSpPr>
            <a:xfrm>
              <a:off x="1448683" y="8233331"/>
              <a:ext cx="2286000" cy="2286000"/>
              <a:chOff x="22414467" y="228599"/>
              <a:chExt cx="2286000" cy="2286000"/>
            </a:xfrm>
          </p:grpSpPr>
          <p:sp>
            <p:nvSpPr>
              <p:cNvPr id="64" name="Rectangle 63"/>
              <p:cNvSpPr/>
              <p:nvPr/>
            </p:nvSpPr>
            <p:spPr>
              <a:xfrm>
                <a:off x="22414467" y="228599"/>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5" name="Picture 12" descr="http://www.trulia.com/pro/files/2011/12/android_vector.jpg"/>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23987" t="8723" r="23678" b="9867"/>
              <a:stretch/>
            </p:blipFill>
            <p:spPr bwMode="auto">
              <a:xfrm>
                <a:off x="22773696" y="457199"/>
                <a:ext cx="1567543" cy="18288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 name="Group 57"/>
            <p:cNvGrpSpPr/>
            <p:nvPr/>
          </p:nvGrpSpPr>
          <p:grpSpPr>
            <a:xfrm>
              <a:off x="6907155" y="8233331"/>
              <a:ext cx="2286000" cy="2286000"/>
              <a:chOff x="29096677" y="4419555"/>
              <a:chExt cx="2286000" cy="2286000"/>
            </a:xfrm>
          </p:grpSpPr>
          <p:sp>
            <p:nvSpPr>
              <p:cNvPr id="62" name="Rectangle 61"/>
              <p:cNvSpPr/>
              <p:nvPr/>
            </p:nvSpPr>
            <p:spPr>
              <a:xfrm>
                <a:off x="29096677" y="4419555"/>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3" name="Picture 2" descr="http://icons.iconarchive.com/icons/visualpharm/icons8-metro-style/512/Measurement-Units-Temperature-icon.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325277" y="4648155"/>
                <a:ext cx="1828800" cy="18288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9" name="Group 58"/>
            <p:cNvGrpSpPr/>
            <p:nvPr/>
          </p:nvGrpSpPr>
          <p:grpSpPr>
            <a:xfrm>
              <a:off x="4175678" y="8233331"/>
              <a:ext cx="2286000" cy="2286000"/>
              <a:chOff x="26299168" y="333273"/>
              <a:chExt cx="2286000" cy="2286000"/>
            </a:xfrm>
          </p:grpSpPr>
          <p:sp>
            <p:nvSpPr>
              <p:cNvPr id="60" name="Rectangle 59"/>
              <p:cNvSpPr/>
              <p:nvPr/>
            </p:nvSpPr>
            <p:spPr>
              <a:xfrm>
                <a:off x="26299168" y="333273"/>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 descr="http://www.researchtrends.com/wp-content/uploads/2012/09/Fingerprint.jp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6716148" y="561873"/>
                <a:ext cx="1452040" cy="182880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66" name="TextBox 65"/>
          <p:cNvSpPr txBox="1"/>
          <p:nvPr/>
        </p:nvSpPr>
        <p:spPr>
          <a:xfrm>
            <a:off x="11195538" y="4389120"/>
            <a:ext cx="10298723" cy="995209"/>
          </a:xfrm>
          <a:prstGeom prst="rect">
            <a:avLst/>
          </a:prstGeom>
          <a:noFill/>
        </p:spPr>
        <p:txBody>
          <a:bodyPr wrap="square" rtlCol="0">
            <a:spAutoFit/>
          </a:bodyPr>
          <a:lstStyle/>
          <a:p>
            <a:pPr algn="ctr"/>
            <a:r>
              <a:rPr lang="en-US" sz="5867" b="1" dirty="0" smtClean="0">
                <a:latin typeface="Calibri Light" panose="020F0302020204030204" pitchFamily="34" charset="0"/>
              </a:rPr>
              <a:t>MAKING SENSE TOMORROW</a:t>
            </a:r>
            <a:endParaRPr lang="en-US" sz="5867" dirty="0">
              <a:latin typeface="Calibri Light" panose="020F0302020204030204" pitchFamily="34" charset="0"/>
            </a:endParaRPr>
          </a:p>
        </p:txBody>
      </p:sp>
      <p:sp>
        <p:nvSpPr>
          <p:cNvPr id="67" name="TextBox 66"/>
          <p:cNvSpPr txBox="1"/>
          <p:nvPr/>
        </p:nvSpPr>
        <p:spPr>
          <a:xfrm>
            <a:off x="11209057" y="5156883"/>
            <a:ext cx="9898343" cy="3129067"/>
          </a:xfrm>
          <a:prstGeom prst="rect">
            <a:avLst/>
          </a:prstGeom>
          <a:noFill/>
        </p:spPr>
        <p:txBody>
          <a:bodyPr wrap="square" rtlCol="0" anchor="ctr">
            <a:noAutofit/>
          </a:bodyPr>
          <a:lstStyle/>
          <a:p>
            <a:pPr marL="228600"/>
            <a:r>
              <a:rPr lang="en-US" sz="4400" dirty="0" smtClean="0">
                <a:latin typeface="Calibri Light" panose="020F0302020204030204" pitchFamily="34" charset="0"/>
              </a:rPr>
              <a:t>Future prototypes will combine additional sensors with new feedback </a:t>
            </a:r>
            <a:r>
              <a:rPr lang="en-US" sz="4400" dirty="0" smtClean="0">
                <a:latin typeface="Calibri Light" panose="020F0302020204030204" pitchFamily="34" charset="0"/>
              </a:rPr>
              <a:t>mechanisms in a small, battery-powered package </a:t>
            </a:r>
            <a:r>
              <a:rPr lang="en-US" sz="4400" dirty="0" smtClean="0">
                <a:latin typeface="Calibri Light" panose="020F0302020204030204" pitchFamily="34" charset="0"/>
              </a:rPr>
              <a:t>to provide more functional natural alerts. </a:t>
            </a:r>
            <a:endParaRPr lang="en-US" sz="4400" dirty="0"/>
          </a:p>
        </p:txBody>
      </p:sp>
      <p:sp>
        <p:nvSpPr>
          <p:cNvPr id="68" name="Right Arrow 67"/>
          <p:cNvSpPr/>
          <p:nvPr/>
        </p:nvSpPr>
        <p:spPr>
          <a:xfrm>
            <a:off x="9992562" y="8609351"/>
            <a:ext cx="2024727" cy="1709377"/>
          </a:xfrm>
          <a:prstGeom prst="right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12470423" y="8321040"/>
            <a:ext cx="7748954" cy="2292115"/>
            <a:chOff x="12470423" y="8321040"/>
            <a:chExt cx="7748954" cy="2292115"/>
          </a:xfrm>
        </p:grpSpPr>
        <p:grpSp>
          <p:nvGrpSpPr>
            <p:cNvPr id="32" name="Group 31"/>
            <p:cNvGrpSpPr/>
            <p:nvPr/>
          </p:nvGrpSpPr>
          <p:grpSpPr>
            <a:xfrm>
              <a:off x="12470423" y="8321040"/>
              <a:ext cx="7748954" cy="2292115"/>
              <a:chOff x="9191618" y="8214308"/>
              <a:chExt cx="7748954" cy="2292115"/>
            </a:xfrm>
          </p:grpSpPr>
          <p:grpSp>
            <p:nvGrpSpPr>
              <p:cNvPr id="21" name="Group 20"/>
              <p:cNvGrpSpPr/>
              <p:nvPr/>
            </p:nvGrpSpPr>
            <p:grpSpPr>
              <a:xfrm>
                <a:off x="14654572" y="8220423"/>
                <a:ext cx="2286000" cy="2286000"/>
                <a:chOff x="33137910" y="228599"/>
                <a:chExt cx="2286000" cy="2286000"/>
              </a:xfrm>
            </p:grpSpPr>
            <p:sp>
              <p:nvSpPr>
                <p:cNvPr id="48" name="Rectangle 47"/>
                <p:cNvSpPr/>
                <p:nvPr/>
              </p:nvSpPr>
              <p:spPr>
                <a:xfrm>
                  <a:off x="33137910" y="228599"/>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4" descr="https://cdn1.iconfinder.com/data/icons/windows-8-metro-style/512/water-.png"/>
                <p:cNvPicPr>
                  <a:picLocks noChangeAspect="1" noChangeArrowheads="1"/>
                </p:cNvPicPr>
                <p:nvPr/>
              </p:nvPicPr>
              <p:blipFill>
                <a:blip r:embed="rId13" cstate="print">
                  <a:extLst>
                    <a:ext uri="{BEBA8EAE-BF5A-486C-A8C5-ECC9F3942E4B}">
                      <a14:imgProps xmlns:a14="http://schemas.microsoft.com/office/drawing/2010/main">
                        <a14:imgLayer r:embed="rId1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366510" y="457199"/>
                  <a:ext cx="1828800" cy="18288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11923095" y="8220423"/>
                <a:ext cx="2286000" cy="2286000"/>
                <a:chOff x="29765818" y="333273"/>
                <a:chExt cx="2286000" cy="2286000"/>
              </a:xfrm>
            </p:grpSpPr>
            <p:sp>
              <p:nvSpPr>
                <p:cNvPr id="46" name="Rectangle 45"/>
                <p:cNvSpPr/>
                <p:nvPr/>
              </p:nvSpPr>
              <p:spPr>
                <a:xfrm>
                  <a:off x="29765818" y="333273"/>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8" descr="http://cdn.marketplaceimages.windowsphone.com/v8/images/0153ba1e-7cab-4070-ac23-0a08e48cfa19?imageType=ws_icon_large"/>
                <p:cNvPicPr>
                  <a:picLocks noChangeAspect="1" noChangeArrowheads="1"/>
                </p:cNvPicPr>
                <p:nvPr/>
              </p:nvPicPr>
              <p:blipFill rotWithShape="1">
                <a:blip r:embed="rId15">
                  <a:extLst>
                    <a:ext uri="{BEBA8EAE-BF5A-486C-A8C5-ECC9F3942E4B}">
                      <a14:imgProps xmlns:a14="http://schemas.microsoft.com/office/drawing/2010/main">
                        <a14:imgLayer r:embed="rId16">
                          <a14:imgEffect>
                            <a14:backgroundRemoval t="19444" b="80159" l="23810" r="77778">
                              <a14:foregroundMark x1="38492" y1="25794" x2="32540" y2="41270"/>
                              <a14:foregroundMark x1="31746" y1="26190" x2="28968" y2="35714"/>
                              <a14:foregroundMark x1="67857" y1="59524" x2="62302" y2="74603"/>
                              <a14:foregroundMark x1="71429" y1="64286" x2="68254" y2="72619"/>
                            </a14:backgroundRemoval>
                          </a14:imgEffect>
                          <a14:imgEffect>
                            <a14:brightnessContrast bright="100000"/>
                          </a14:imgEffect>
                        </a14:imgLayer>
                      </a14:imgProps>
                    </a:ext>
                    <a:ext uri="{28A0092B-C50C-407E-A947-70E740481C1C}">
                      <a14:useLocalDpi xmlns:a14="http://schemas.microsoft.com/office/drawing/2010/main" val="0"/>
                    </a:ext>
                  </a:extLst>
                </a:blip>
                <a:srcRect l="22243" t="20251" r="23789" b="19431"/>
                <a:stretch/>
              </p:blipFill>
              <p:spPr bwMode="auto">
                <a:xfrm>
                  <a:off x="30090668" y="561873"/>
                  <a:ext cx="1636300" cy="1828800"/>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Rectangle 15"/>
              <p:cNvSpPr/>
              <p:nvPr/>
            </p:nvSpPr>
            <p:spPr>
              <a:xfrm>
                <a:off x="9191618" y="8214308"/>
                <a:ext cx="2286000" cy="2286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12634648" y="8913001"/>
              <a:ext cx="1957550" cy="1102076"/>
              <a:chOff x="12634648" y="8913001"/>
              <a:chExt cx="1957550" cy="1102076"/>
            </a:xfrm>
          </p:grpSpPr>
          <p:pic>
            <p:nvPicPr>
              <p:cNvPr id="10" name="Picture 9"/>
              <p:cNvPicPr>
                <a:picLocks noChangeAspect="1"/>
              </p:cNvPicPr>
              <p:nvPr/>
            </p:nvPicPr>
            <p:blipFill>
              <a:blip r:embed="rId17">
                <a:extLst>
                  <a:ext uri="{BEBA8EAE-BF5A-486C-A8C5-ECC9F3942E4B}">
                    <a14:imgProps xmlns:a14="http://schemas.microsoft.com/office/drawing/2010/main">
                      <a14:imgLayer r:embed="rId18">
                        <a14:imgEffect>
                          <a14:backgroundRemoval t="0" b="99208" l="0" r="98885">
                            <a14:backgroundMark x1="28874" y1="21584" x2="33110" y2="19208"/>
                            <a14:backgroundMark x1="37570" y1="17822" x2="39465" y2="17822"/>
                            <a14:backgroundMark x1="43478" y1="37822" x2="49275" y2="37822"/>
                            <a14:backgroundMark x1="50390" y1="34455" x2="50167" y2="37228"/>
                            <a14:backgroundMark x1="37570" y1="40792" x2="45931" y2="40990"/>
                            <a14:backgroundMark x1="42029" y1="16634" x2="42586" y2="16634"/>
                          </a14:backgroundRemoval>
                        </a14:imgEffect>
                        <a14:imgEffect>
                          <a14:brightnessContrast bright="100000"/>
                        </a14:imgEffect>
                      </a14:imgLayer>
                    </a14:imgProps>
                  </a:ext>
                </a:extLst>
              </a:blip>
              <a:stretch>
                <a:fillRect/>
              </a:stretch>
            </p:blipFill>
            <p:spPr>
              <a:xfrm>
                <a:off x="12634648" y="8913001"/>
                <a:ext cx="1957550" cy="1102076"/>
              </a:xfrm>
              <a:prstGeom prst="rect">
                <a:avLst/>
              </a:prstGeom>
            </p:spPr>
          </p:pic>
          <p:sp>
            <p:nvSpPr>
              <p:cNvPr id="12" name="Rectangle 11"/>
              <p:cNvSpPr/>
              <p:nvPr/>
            </p:nvSpPr>
            <p:spPr>
              <a:xfrm>
                <a:off x="13030200" y="9096662"/>
                <a:ext cx="583223" cy="25656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2539797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543</TotalTime>
  <Words>184</Words>
  <Application>Microsoft Office PowerPoint</Application>
  <PresentationFormat>Custom</PresentationFormat>
  <Paragraphs>13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Isaac</dc:creator>
  <cp:lastModifiedBy>Isaac DuPree</cp:lastModifiedBy>
  <cp:revision>75</cp:revision>
  <dcterms:created xsi:type="dcterms:W3CDTF">2014-03-02T22:11:29Z</dcterms:created>
  <dcterms:modified xsi:type="dcterms:W3CDTF">2014-03-12T03:41:55Z</dcterms:modified>
</cp:coreProperties>
</file>

<file path=docProps/thumbnail.jpeg>
</file>